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65F83-0189-4DB3-98F9-97A2121AD1CA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4D449-DA1B-4AA0-90AA-04E229CEC9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65F83-0189-4DB3-98F9-97A2121AD1CA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4D449-DA1B-4AA0-90AA-04E229CEC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65F83-0189-4DB3-98F9-97A2121AD1CA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4D449-DA1B-4AA0-90AA-04E229CEC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65F83-0189-4DB3-98F9-97A2121AD1CA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4D449-DA1B-4AA0-90AA-04E229CEC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65F83-0189-4DB3-98F9-97A2121AD1CA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4D449-DA1B-4AA0-90AA-04E229CEC95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65F83-0189-4DB3-98F9-97A2121AD1CA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4D449-DA1B-4AA0-90AA-04E229CEC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65F83-0189-4DB3-98F9-97A2121AD1CA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4D449-DA1B-4AA0-90AA-04E229CEC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65F83-0189-4DB3-98F9-97A2121AD1CA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4D449-DA1B-4AA0-90AA-04E229CEC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65F83-0189-4DB3-98F9-97A2121AD1CA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4D449-DA1B-4AA0-90AA-04E229CEC95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65F83-0189-4DB3-98F9-97A2121AD1CA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4D449-DA1B-4AA0-90AA-04E229CEC9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B65F83-0189-4DB3-98F9-97A2121AD1CA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74D449-DA1B-4AA0-90AA-04E229CEC95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EB65F83-0189-4DB3-98F9-97A2121AD1CA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074D449-DA1B-4AA0-90AA-04E229CEC95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Дидактическая игра «Весна»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https://i.pinimg.com/736x/51/76/90/517690c3ee83a59bda0bf71cc98b7f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764386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Что лишнее?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4" name="Picture 4" descr="https://i.pinimg.com/originals/5e/02/9c/5e029ce8c683e8f0b41c9c6470ee01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071942"/>
            <a:ext cx="2736749" cy="2694891"/>
          </a:xfrm>
          <a:prstGeom prst="rect">
            <a:avLst/>
          </a:prstGeom>
          <a:noFill/>
        </p:spPr>
      </p:pic>
      <p:pic>
        <p:nvPicPr>
          <p:cNvPr id="51206" name="Picture 6" descr="http://www.mdou4ulybka.ru/sites/default/files/i_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071546"/>
            <a:ext cx="3500462" cy="3357586"/>
          </a:xfrm>
          <a:prstGeom prst="rect">
            <a:avLst/>
          </a:prstGeom>
          <a:noFill/>
        </p:spPr>
      </p:pic>
      <p:pic>
        <p:nvPicPr>
          <p:cNvPr id="51208" name="Picture 8" descr="https://avatars.mds.yandex.net/get-pdb/1394998/0e2712dc-03f1-43b4-a141-a76f6be1d353/s1200?webp=fal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214422"/>
            <a:ext cx="372742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Что лишнее?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2226" name="Picture 2" descr="https://avatars.mds.yandex.net/get-pdb/368827/735df1ee-3812-46c5-af80-b33144c8f407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85860"/>
            <a:ext cx="3666479" cy="2542188"/>
          </a:xfrm>
          <a:prstGeom prst="rect">
            <a:avLst/>
          </a:prstGeom>
          <a:noFill/>
        </p:spPr>
      </p:pic>
      <p:sp>
        <p:nvSpPr>
          <p:cNvPr id="52228" name="AutoShape 4" descr="https://dachadecor.ru/images/dd/setdhgh,.kml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0" name="AutoShape 6" descr="https://dachadecor.ru/images/dd/setdhgh,.kml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2" name="Picture 8" descr="https://st.depositphotos.com/1003648/1286/i/950/depositphotos_12860466-stock-photo-wicker-basket-with-yellow-bolet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71546"/>
            <a:ext cx="3981756" cy="2857520"/>
          </a:xfrm>
          <a:prstGeom prst="rect">
            <a:avLst/>
          </a:prstGeom>
          <a:noFill/>
        </p:spPr>
      </p:pic>
      <p:pic>
        <p:nvPicPr>
          <p:cNvPr id="52234" name="Picture 10" descr="https://www.stihi.ru/pics/2019/03/19/104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569473"/>
            <a:ext cx="2714644" cy="3288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Что лишнее?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447800"/>
            <a:ext cx="5433258" cy="12668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3250" name="Picture 2" descr="https://avatars.mds.yandex.net/get-pdb/812271/742e04da-1394-4081-92de-8349e70040b7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428736"/>
            <a:ext cx="3643306" cy="2500330"/>
          </a:xfrm>
          <a:prstGeom prst="rect">
            <a:avLst/>
          </a:prstGeom>
          <a:noFill/>
        </p:spPr>
      </p:pic>
      <p:pic>
        <p:nvPicPr>
          <p:cNvPr id="53252" name="Picture 4" descr="https://avatars.mds.yandex.net/get-pdb/1926950/43d2f5ae-00d9-4e3c-804f-42d02e1287a9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14422"/>
            <a:ext cx="3714776" cy="5357850"/>
          </a:xfrm>
          <a:prstGeom prst="rect">
            <a:avLst/>
          </a:prstGeom>
          <a:noFill/>
        </p:spPr>
      </p:pic>
      <p:pic>
        <p:nvPicPr>
          <p:cNvPr id="53254" name="Picture 6" descr="http://cdn.imgbb.ru/user/4/48182/201405/ef7ec913ec75e3187b258f5e9833ddc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037490"/>
            <a:ext cx="2846386" cy="2820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Что лишнее?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4274" name="AutoShape 2" descr="https://www.culture.ru/storage/images/58a6d8c1cb971eb0c89d1d6aac9e9843/b07508be80a12a8006bb75b4ad48e4b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6" name="AutoShape 4" descr="https://www.culture.ru/storage/images/58a6d8c1cb971eb0c89d1d6aac9e9843/b07508be80a12a8006bb75b4ad48e4b7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4278" name="Picture 6" descr="https://img2.freepng.ru/20180323/jgq/kisspng-shore-sea-beach-sand-clip-art-sea-5ab48033c0e558.82529717152177873979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3857652" cy="2571768"/>
          </a:xfrm>
          <a:prstGeom prst="rect">
            <a:avLst/>
          </a:prstGeom>
          <a:noFill/>
        </p:spPr>
      </p:pic>
      <p:pic>
        <p:nvPicPr>
          <p:cNvPr id="54280" name="Picture 8" descr="https://lifeo.ru/wp-content/uploads/vesna-dlya-detey-detsada-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910139"/>
            <a:ext cx="3929058" cy="2947861"/>
          </a:xfrm>
          <a:prstGeom prst="rect">
            <a:avLst/>
          </a:prstGeom>
          <a:noFill/>
        </p:spPr>
      </p:pic>
      <p:pic>
        <p:nvPicPr>
          <p:cNvPr id="54282" name="Picture 10" descr="https://i.pinimg.com/736x/de/e4/21/dee421942b9559b933fe4ddcf53dcee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928802"/>
            <a:ext cx="3217886" cy="408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Что лишнее?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8" name="Picture 2" descr="https://avatars.mds.yandex.net/get-pdb/1365646/d93513d7-d48e-491d-ab2c-3c6192df4543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2757292" cy="4000504"/>
          </a:xfrm>
          <a:prstGeom prst="rect">
            <a:avLst/>
          </a:prstGeom>
          <a:noFill/>
        </p:spPr>
      </p:pic>
      <p:pic>
        <p:nvPicPr>
          <p:cNvPr id="55300" name="Picture 4" descr="https://avatars.mds.yandex.net/get-pdb/1061053/acb621b3-4978-4e09-8beb-fe47c63bd65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114" y="-5630863"/>
            <a:ext cx="2940910" cy="3559137"/>
          </a:xfrm>
          <a:prstGeom prst="rect">
            <a:avLst/>
          </a:prstGeom>
          <a:noFill/>
        </p:spPr>
      </p:pic>
      <p:pic>
        <p:nvPicPr>
          <p:cNvPr id="55302" name="Picture 6" descr="https://avatars.mds.yandex.net/get-pdb/1061053/acb621b3-4978-4e09-8beb-fe47c63bd658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8660" y="3357562"/>
            <a:ext cx="2715340" cy="3286148"/>
          </a:xfrm>
          <a:prstGeom prst="rect">
            <a:avLst/>
          </a:prstGeom>
          <a:noFill/>
        </p:spPr>
      </p:pic>
      <p:pic>
        <p:nvPicPr>
          <p:cNvPr id="55304" name="Picture 8" descr="http://samlib.ru/img/m/meller_j_w/doroga_k_schastyu/sank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000240"/>
            <a:ext cx="307181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Что лишнее?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7348" name="AutoShape 4" descr="https://bash.birds-konkurs.ru/upload/iblock/cca/0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50" name="Picture 6" descr="https://i.pinimg.com/736x/48/2d/a0/482da00b0a77d7784b4e26bc02ac29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214422"/>
            <a:ext cx="3214678" cy="2528005"/>
          </a:xfrm>
          <a:prstGeom prst="rect">
            <a:avLst/>
          </a:prstGeom>
          <a:noFill/>
        </p:spPr>
      </p:pic>
      <p:pic>
        <p:nvPicPr>
          <p:cNvPr id="57352" name="Picture 8" descr="https://avatars.mds.yandex.net/get-pdb/776003/ee3af90d-e270-4dbc-968f-09d1c5fe33e8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1000100" y="1214422"/>
            <a:ext cx="2986279" cy="3000397"/>
          </a:xfrm>
          <a:prstGeom prst="rect">
            <a:avLst/>
          </a:prstGeom>
          <a:noFill/>
        </p:spPr>
      </p:pic>
      <p:pic>
        <p:nvPicPr>
          <p:cNvPr id="57354" name="Picture 10" descr="https://avatars.mds.yandex.net/get-pdb/903199/9fce4915-5dfe-4113-8f14-640b151cb544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786190"/>
            <a:ext cx="3184092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Что лишнее?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 descr="https://thumbs.dreamstime.com/b/snowdrops-23577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928662" y="1142984"/>
            <a:ext cx="3229512" cy="3225475"/>
          </a:xfrm>
          <a:prstGeom prst="rect">
            <a:avLst/>
          </a:prstGeom>
          <a:noFill/>
        </p:spPr>
      </p:pic>
      <p:pic>
        <p:nvPicPr>
          <p:cNvPr id="56324" name="Picture 4" descr="https://st.depositphotos.com/1625191/2213/i/950/depositphotos_22136907-stock-photo-river-in-the-spring-mel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3143240" y="4071942"/>
            <a:ext cx="3579447" cy="2571744"/>
          </a:xfrm>
          <a:prstGeom prst="rect">
            <a:avLst/>
          </a:prstGeom>
          <a:noFill/>
        </p:spPr>
      </p:pic>
      <p:pic>
        <p:nvPicPr>
          <p:cNvPr id="56326" name="Picture 6" descr="https://yt3.ggpht.com/a/AGF-l78azXzgua6rpYa598Clw3F6uz_FGfwVJwHn=s900-c-k-c0xffffffff-no-rj-m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285860"/>
            <a:ext cx="328614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Вот она! </a:t>
            </a:r>
            <a:r>
              <a:rPr lang="ru-RU" smtClean="0">
                <a:solidFill>
                  <a:srgbClr val="C00000"/>
                </a:solidFill>
              </a:rPr>
              <a:t>Какая </a:t>
            </a:r>
            <a:r>
              <a:rPr lang="ru-RU" dirty="0" smtClean="0">
                <a:solidFill>
                  <a:srgbClr val="C00000"/>
                </a:solidFill>
              </a:rPr>
              <a:t>весна!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s://i.pinimg.com/originals/29/92/6c/29926cbac1dfe59635c57a7ad5cb5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28409"/>
            <a:ext cx="7858180" cy="5629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</TotalTime>
  <Words>32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Дидактическая игра «Весна»</vt:lpstr>
      <vt:lpstr>Что лишнее?</vt:lpstr>
      <vt:lpstr>Что лишнее?</vt:lpstr>
      <vt:lpstr>Что лишнее?</vt:lpstr>
      <vt:lpstr>Что лишнее?</vt:lpstr>
      <vt:lpstr>Что лишнее?</vt:lpstr>
      <vt:lpstr>Что лишнее?</vt:lpstr>
      <vt:lpstr>Что лишнее?</vt:lpstr>
      <vt:lpstr>Вот она! Какая весна!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«Весна»</dc:title>
  <dc:creator>Admin</dc:creator>
  <cp:lastModifiedBy>Admin</cp:lastModifiedBy>
  <cp:revision>15</cp:revision>
  <dcterms:created xsi:type="dcterms:W3CDTF">2020-03-15T06:18:42Z</dcterms:created>
  <dcterms:modified xsi:type="dcterms:W3CDTF">2020-03-15T07:29:56Z</dcterms:modified>
</cp:coreProperties>
</file>